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9A62C-CAC0-479B-8E03-D77D0C743E7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C5897A-BE95-4099-8825-3D4287A2C5B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82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192" y="2610701"/>
            <a:ext cx="2304256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Spain,</a:t>
            </a:r>
            <a:br>
              <a:rPr lang="en-GB" dirty="0"/>
            </a:br>
            <a:r>
              <a:rPr lang="en-GB" dirty="0"/>
              <a:t>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3789040"/>
            <a:ext cx="4254296" cy="576064"/>
          </a:xfrm>
        </p:spPr>
        <p:txBody>
          <a:bodyPr/>
          <a:lstStyle/>
          <a:p>
            <a:r>
              <a:rPr lang="en-GB" dirty="0"/>
              <a:t>By Luca González-Upadhyay</a:t>
            </a:r>
          </a:p>
        </p:txBody>
      </p:sp>
    </p:spTree>
    <p:extLst>
      <p:ext uri="{BB962C8B-B14F-4D97-AF65-F5344CB8AC3E}">
        <p14:creationId xmlns:p14="http://schemas.microsoft.com/office/powerpoint/2010/main" val="173002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347048" cy="866360"/>
          </a:xfrm>
        </p:spPr>
        <p:txBody>
          <a:bodyPr>
            <a:normAutofit/>
          </a:bodyPr>
          <a:lstStyle/>
          <a:p>
            <a:r>
              <a:rPr lang="es-ES" u="sng" dirty="0"/>
              <a:t>Aeropuertos en España.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Hay </a:t>
            </a:r>
            <a:r>
              <a:rPr lang="es-ES" dirty="0">
                <a:latin typeface="+mj-lt"/>
              </a:rPr>
              <a:t>49</a:t>
            </a:r>
            <a:r>
              <a:rPr lang="es-ES" dirty="0"/>
              <a:t> aeropuertos públicos y </a:t>
            </a:r>
            <a:r>
              <a:rPr lang="es-ES" dirty="0">
                <a:latin typeface="+mj-lt"/>
              </a:rPr>
              <a:t>9</a:t>
            </a:r>
            <a:r>
              <a:rPr lang="es-ES" dirty="0"/>
              <a:t> bases aéreas militares.</a:t>
            </a:r>
            <a:endParaRPr lang="en-GB" dirty="0"/>
          </a:p>
          <a:p>
            <a:r>
              <a:rPr lang="es-ES" dirty="0"/>
              <a:t>El aeropuerto más grande y más concurrido de España es el Adolfo Suárez Madrid-Barajas.</a:t>
            </a:r>
            <a:endParaRPr lang="en-GB" dirty="0"/>
          </a:p>
          <a:p>
            <a:r>
              <a:rPr lang="es-ES" dirty="0"/>
              <a:t>La razón por la que el aeropuerto de Barajas es el aeropuerto más activo de España es porque en el </a:t>
            </a:r>
            <a:r>
              <a:rPr lang="es-ES" dirty="0">
                <a:latin typeface="+mj-lt"/>
              </a:rPr>
              <a:t>2016</a:t>
            </a:r>
            <a:r>
              <a:rPr lang="es-ES" dirty="0"/>
              <a:t>, más de </a:t>
            </a:r>
            <a:r>
              <a:rPr lang="es-ES" dirty="0">
                <a:latin typeface="+mj-lt"/>
              </a:rPr>
              <a:t>50,000,000 </a:t>
            </a:r>
            <a:r>
              <a:rPr lang="es-ES" dirty="0"/>
              <a:t>de personas llegaron al aeropuerto.</a:t>
            </a:r>
          </a:p>
          <a:p>
            <a:r>
              <a:rPr lang="es-ES" dirty="0"/>
              <a:t>Los aeropuertos de España están mejorando ahora. Y se construirán más aeropuertos</a:t>
            </a:r>
            <a:r>
              <a:rPr lang="es-ES" dirty="0" smtClean="0"/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373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Airports in Spain. (Translation)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</a:t>
            </a:r>
            <a:r>
              <a:rPr lang="en-GB" dirty="0">
                <a:latin typeface="+mj-lt"/>
              </a:rPr>
              <a:t>49</a:t>
            </a:r>
            <a:r>
              <a:rPr lang="en-GB" dirty="0"/>
              <a:t> public airports and </a:t>
            </a:r>
            <a:r>
              <a:rPr lang="en-GB" dirty="0">
                <a:latin typeface="+mj-lt"/>
              </a:rPr>
              <a:t>9</a:t>
            </a:r>
            <a:r>
              <a:rPr lang="en-GB" dirty="0"/>
              <a:t> military air bases.</a:t>
            </a:r>
          </a:p>
          <a:p>
            <a:r>
              <a:rPr lang="en-GB" dirty="0"/>
              <a:t>The largest and busiest airport in Spain is Adolfo Suárez Madrid-Barajas.</a:t>
            </a:r>
          </a:p>
          <a:p>
            <a:r>
              <a:rPr lang="en-GB" dirty="0"/>
              <a:t>The reason that Barajas airport is the most active airport in Spain is because in </a:t>
            </a:r>
            <a:r>
              <a:rPr lang="en-GB" dirty="0">
                <a:latin typeface="+mj-lt"/>
              </a:rPr>
              <a:t>2016</a:t>
            </a:r>
            <a:r>
              <a:rPr lang="en-GB" dirty="0"/>
              <a:t>, more than </a:t>
            </a:r>
            <a:r>
              <a:rPr lang="en-GB" dirty="0">
                <a:latin typeface="+mj-lt"/>
              </a:rPr>
              <a:t>50,000,000</a:t>
            </a:r>
            <a:r>
              <a:rPr lang="en-GB" dirty="0"/>
              <a:t> people arrived at the airport.</a:t>
            </a:r>
          </a:p>
          <a:p>
            <a:r>
              <a:rPr lang="en-GB" dirty="0"/>
              <a:t>The airports of Spain are improving now. And they will make more airports.</a:t>
            </a:r>
          </a:p>
        </p:txBody>
      </p:sp>
    </p:spTree>
    <p:extLst>
      <p:ext uri="{BB962C8B-B14F-4D97-AF65-F5344CB8AC3E}">
        <p14:creationId xmlns:p14="http://schemas.microsoft.com/office/powerpoint/2010/main" val="263248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3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28" y="5476998"/>
            <a:ext cx="2080088" cy="13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59" y="5105882"/>
            <a:ext cx="2626893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0"/>
            <a:ext cx="3275857" cy="222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330824" cy="866360"/>
          </a:xfrm>
        </p:spPr>
        <p:txBody>
          <a:bodyPr>
            <a:normAutofit/>
          </a:bodyPr>
          <a:lstStyle/>
          <a:p>
            <a:r>
              <a:rPr lang="en-GB" u="sng" dirty="0"/>
              <a:t>Spanish Airlines.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national carrier is Iberia Airlines.</a:t>
            </a:r>
          </a:p>
          <a:p>
            <a:r>
              <a:rPr lang="en-GB" dirty="0"/>
              <a:t>The Spanish low cost airlines are Vueling, Air Europa, Air Nostrum and Iberia Express to name a few.</a:t>
            </a:r>
          </a:p>
          <a:p>
            <a:r>
              <a:rPr lang="en-GB" dirty="0"/>
              <a:t>Iberia Airlines started operating in </a:t>
            </a:r>
            <a:r>
              <a:rPr lang="en-GB" dirty="0">
                <a:latin typeface="+mj-lt"/>
              </a:rPr>
              <a:t>1927.</a:t>
            </a:r>
          </a:p>
          <a:p>
            <a:r>
              <a:rPr lang="en-GB" dirty="0"/>
              <a:t>The first flight was a postal transport from Madrid to Barcelona.</a:t>
            </a:r>
          </a:p>
          <a:p>
            <a:r>
              <a:rPr lang="en-GB" dirty="0"/>
              <a:t> Iberia was the first airline to fly between Europe and South America after World War II.</a:t>
            </a:r>
          </a:p>
          <a:p>
            <a:r>
              <a:rPr lang="en-GB" dirty="0"/>
              <a:t>Today Iberia Airlines has connections with </a:t>
            </a:r>
            <a:r>
              <a:rPr lang="en-GB" dirty="0">
                <a:latin typeface="+mj-lt"/>
              </a:rPr>
              <a:t>89</a:t>
            </a:r>
            <a:r>
              <a:rPr lang="en-GB" dirty="0"/>
              <a:t> </a:t>
            </a:r>
            <a:r>
              <a:rPr lang="en-GB"/>
              <a:t>airports </a:t>
            </a:r>
            <a:r>
              <a:rPr lang="en-GB" smtClean="0"/>
              <a:t>worldwide.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22" y="-8757"/>
            <a:ext cx="9172822" cy="6866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8801148" cy="1224136"/>
          </a:xfrm>
        </p:spPr>
        <p:txBody>
          <a:bodyPr>
            <a:normAutofit/>
          </a:bodyPr>
          <a:lstStyle/>
          <a:p>
            <a:r>
              <a:rPr lang="en-GB" sz="6600" b="1" u="sng" dirty="0"/>
              <a:t>¡Gracias Por Su </a:t>
            </a:r>
            <a:r>
              <a:rPr lang="en-GB" sz="6600" b="1" u="sng" dirty="0" err="1"/>
              <a:t>Atención</a:t>
            </a:r>
            <a:r>
              <a:rPr lang="en-GB" sz="6600" b="1" u="sng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56490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234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Spain, Europe</vt:lpstr>
      <vt:lpstr>Aeropuertos en España.</vt:lpstr>
      <vt:lpstr>Airports in Spain. (Translation)</vt:lpstr>
      <vt:lpstr>PowerPoint Presentation</vt:lpstr>
      <vt:lpstr>Spanish Airlines.</vt:lpstr>
      <vt:lpstr>¡Gracias Por Su Atención!</vt:lpstr>
    </vt:vector>
  </TitlesOfParts>
  <Company>HAEC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Luca Gonzalez-Upadhyay</dc:creator>
  <cp:lastModifiedBy>Luca Gonzalez-Upadhyay</cp:lastModifiedBy>
  <cp:revision>24</cp:revision>
  <dcterms:created xsi:type="dcterms:W3CDTF">2017-03-03T15:09:57Z</dcterms:created>
  <dcterms:modified xsi:type="dcterms:W3CDTF">2017-03-17T15:18:40Z</dcterms:modified>
</cp:coreProperties>
</file>